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  <p:sldMasterId id="2147483688" r:id="rId2"/>
  </p:sldMasterIdLst>
  <p:notesMasterIdLst>
    <p:notesMasterId r:id="rId4"/>
  </p:notesMasterIdLst>
  <p:sldIdLst>
    <p:sldId id="308" r:id="rId3"/>
  </p:sldIdLst>
  <p:sldSz cx="15544800" cy="10058400"/>
  <p:notesSz cx="155448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8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864" y="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735763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805863" y="0"/>
            <a:ext cx="6735762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7084D-76C1-1B41-BA03-F33D212D8E3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149850" y="1257300"/>
            <a:ext cx="52451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54163" y="4840288"/>
            <a:ext cx="12436475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6735763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805863" y="9553575"/>
            <a:ext cx="6735762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68C4D-D60D-FE4E-9594-F02D39987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1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Gotham Book" panose="02000604040000020004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Gotham Book" panose="02000604040000020004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Gotham Book" panose="02000604040000020004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Gotham Book" panose="02000604040000020004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Gotham Book" panose="02000604040000020004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E454890-D5A4-D039-5C4B-ED869C83F2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72400" y="0"/>
            <a:ext cx="7772400" cy="1005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65A9458-5866-BD8E-0853-2215049F8E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3400" y="1676400"/>
            <a:ext cx="6781800" cy="75438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Gotham Book" panose="02000604040000020004" pitchFamily="2" charset="0"/>
              </a:defRPr>
            </a:lvl1pPr>
            <a:lvl2pPr>
              <a:defRPr baseline="0">
                <a:latin typeface="Gotham Book" panose="02000604040000020004" pitchFamily="2" charset="0"/>
              </a:defRPr>
            </a:lvl2pPr>
            <a:lvl3pPr>
              <a:defRPr baseline="0">
                <a:latin typeface="Gotham Book" panose="02000604040000020004" pitchFamily="2" charset="0"/>
              </a:defRPr>
            </a:lvl3pPr>
            <a:lvl4pPr>
              <a:defRPr baseline="0">
                <a:latin typeface="Gotham Book" panose="02000604040000020004" pitchFamily="2" charset="0"/>
              </a:defRPr>
            </a:lvl4pPr>
            <a:lvl5pPr>
              <a:defRPr baseline="0"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974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39AFB1F-1D72-4773-3B3C-0634484B25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544800" cy="1005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3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E5D0140B-8C30-124E-1B44-DFD8664A568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981200" y="1562100"/>
            <a:ext cx="11582400" cy="6934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3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E454890-D5A4-D039-5C4B-ED869C83F2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772400" cy="1005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65A9458-5866-BD8E-0853-2215049F8E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0" y="1676400"/>
            <a:ext cx="6781800" cy="75438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Gotham Book" panose="02000604040000020004" pitchFamily="2" charset="0"/>
              </a:defRPr>
            </a:lvl1pPr>
            <a:lvl2pPr>
              <a:defRPr baseline="0">
                <a:latin typeface="Gotham Book" panose="02000604040000020004" pitchFamily="2" charset="0"/>
              </a:defRPr>
            </a:lvl2pPr>
            <a:lvl3pPr>
              <a:defRPr baseline="0">
                <a:latin typeface="Gotham Book" panose="02000604040000020004" pitchFamily="2" charset="0"/>
              </a:defRPr>
            </a:lvl3pPr>
            <a:lvl4pPr>
              <a:defRPr baseline="0">
                <a:latin typeface="Gotham Book" panose="02000604040000020004" pitchFamily="2" charset="0"/>
              </a:defRPr>
            </a:lvl4pPr>
            <a:lvl5pPr>
              <a:defRPr baseline="0"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984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0080-3C0A-7F4C-9C75-79BBA1B49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88" y="1447800"/>
            <a:ext cx="13408025" cy="7543799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Gotham Book" panose="02000604040000020004" pitchFamily="2" charset="0"/>
              </a:defRPr>
            </a:lvl1pPr>
            <a:lvl2pPr>
              <a:defRPr baseline="0">
                <a:latin typeface="Gotham Book" panose="02000604040000020004" pitchFamily="2" charset="0"/>
              </a:defRPr>
            </a:lvl2pPr>
            <a:lvl3pPr>
              <a:defRPr baseline="0">
                <a:latin typeface="Gotham Book" panose="02000604040000020004" pitchFamily="2" charset="0"/>
              </a:defRPr>
            </a:lvl3pPr>
            <a:lvl4pPr>
              <a:defRPr baseline="0">
                <a:latin typeface="Gotham Book" panose="02000604040000020004" pitchFamily="2" charset="0"/>
              </a:defRPr>
            </a:lvl4pPr>
            <a:lvl5pPr>
              <a:defRPr baseline="0"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814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39AFB1F-1D72-4773-3B3C-0634484B25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544800" cy="1005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CLICK TO ADD FULL SCREEN IMAGE</a:t>
            </a:r>
          </a:p>
        </p:txBody>
      </p:sp>
    </p:spTree>
    <p:extLst>
      <p:ext uri="{BB962C8B-B14F-4D97-AF65-F5344CB8AC3E}">
        <p14:creationId xmlns:p14="http://schemas.microsoft.com/office/powerpoint/2010/main" val="106819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E5D0140B-8C30-124E-1B44-DFD8664A568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981200" y="1562100"/>
            <a:ext cx="11582400" cy="6934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7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31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E454890-D5A4-D039-5C4B-ED869C83F2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72400" y="0"/>
            <a:ext cx="7772400" cy="1005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65A9458-5866-BD8E-0853-2215049F8E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3400" y="1676400"/>
            <a:ext cx="6781800" cy="75438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1pPr>
            <a:lvl2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355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E454890-D5A4-D039-5C4B-ED869C83F2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772400" cy="1005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65A9458-5866-BD8E-0853-2215049F8E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0" y="1676400"/>
            <a:ext cx="6781800" cy="75438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1pPr>
            <a:lvl2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475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0080-3C0A-7F4C-9C75-79BBA1B49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88" y="1447800"/>
            <a:ext cx="13408025" cy="7543799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1pPr>
            <a:lvl2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>
              <a:defRPr baseline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816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35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94" r:id="rId5"/>
    <p:sldLayoutId id="214748369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70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6" r:id="rId2"/>
    <p:sldLayoutId id="2147483690" r:id="rId3"/>
    <p:sldLayoutId id="2147483691" r:id="rId4"/>
    <p:sldLayoutId id="214748369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674BC4-47DB-F7E9-362A-5FDD95F5A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6" y="4223687"/>
            <a:ext cx="7097208" cy="80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18824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 Sales Template V1" id="{97A8E776-D35B-BB4E-9DAB-1238BDC36198}" vid="{4C48E8DB-1877-7A4B-9231-01BFFC6DA020}"/>
    </a:ext>
  </a:ext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 Sales Template V1" id="{97A8E776-D35B-BB4E-9DAB-1238BDC36198}" vid="{AB7C6E40-0FE7-0B49-8386-DA42B36B6AC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Gotham Book</vt:lpstr>
      <vt:lpstr>2_Custom Design</vt:lpstr>
      <vt:lpstr>3_Custom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CHicks</dc:creator>
  <cp:lastModifiedBy>Scott Torontali</cp:lastModifiedBy>
  <cp:revision>5</cp:revision>
  <dcterms:created xsi:type="dcterms:W3CDTF">2023-04-04T18:51:02Z</dcterms:created>
  <dcterms:modified xsi:type="dcterms:W3CDTF">2025-09-29T17:23:27Z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2023-01-24T00:00:00Z</vt:filetime>
  </property>
  <property fmtid="{D5CDD505-2E9C-101B-9397-08002B2CF9AE}" pid="3" name="Creator">
    <vt:lpwstr>Adobe Acrobat Pro (64-bit) 22.3.20310</vt:lpwstr>
  </property>
  <property fmtid="{D5CDD505-2E9C-101B-9397-08002B2CF9AE}" pid="4" name="LastSaved">
    <vt:filetime>2023-04-04T00:00:00Z</vt:filetime>
  </property>
  <property fmtid="{D5CDD505-2E9C-101B-9397-08002B2CF9AE}" pid="5" name="Producer">
    <vt:lpwstr>Adobe Acrobat Pro (64-bit) 22.3.20310</vt:lpwstr>
  </property>
</Properties>
</file>